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27330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5036825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006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2AFAF-9405-446F-9779-F935B4E82EB0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F4A98-8B28-44A7-9094-A82925B34A8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573016"/>
            <a:ext cx="7772400" cy="859205"/>
          </a:xfrm>
        </p:spPr>
        <p:txBody>
          <a:bodyPr>
            <a:noAutofit/>
          </a:bodyPr>
          <a:lstStyle/>
          <a:p>
            <a:r>
              <a:rPr lang="ru-RU" sz="7200" dirty="0" smtClean="0"/>
              <a:t>Учимся читать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3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E [e]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Ten                  wet              left</a:t>
            </a:r>
          </a:p>
          <a:p>
            <a:r>
              <a:rPr lang="en-US" dirty="0" smtClean="0"/>
              <a:t>Hen                 end              press</a:t>
            </a:r>
          </a:p>
          <a:p>
            <a:r>
              <a:rPr lang="en-US" dirty="0" smtClean="0"/>
              <a:t>Get                  egg              dress</a:t>
            </a:r>
          </a:p>
          <a:p>
            <a:r>
              <a:rPr lang="en-US" dirty="0" smtClean="0"/>
              <a:t>Met                 the              west</a:t>
            </a:r>
          </a:p>
          <a:p>
            <a:r>
              <a:rPr lang="en-US" dirty="0" smtClean="0"/>
              <a:t>Red                  leg               desk</a:t>
            </a:r>
          </a:p>
          <a:p>
            <a:r>
              <a:rPr lang="en-US" dirty="0" smtClean="0"/>
              <a:t>Bed                 smell           chess</a:t>
            </a:r>
          </a:p>
          <a:p>
            <a:r>
              <a:rPr lang="en-US" dirty="0" smtClean="0"/>
              <a:t>Men                sell              check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err="1" smtClean="0"/>
              <a:t>i</a:t>
            </a:r>
            <a:r>
              <a:rPr lang="en-US" sz="6600" dirty="0" smtClean="0"/>
              <a:t>/y [</a:t>
            </a:r>
            <a:r>
              <a:rPr lang="en-US" sz="6600" dirty="0" err="1" smtClean="0"/>
              <a:t>i</a:t>
            </a:r>
            <a:r>
              <a:rPr lang="en-US" sz="6600" dirty="0" smtClean="0"/>
              <a:t>]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Big                fish                    brick                gym</a:t>
            </a:r>
          </a:p>
          <a:p>
            <a:r>
              <a:rPr lang="en-US" dirty="0" smtClean="0"/>
              <a:t>Bit                 dish                   milk                 system</a:t>
            </a:r>
          </a:p>
          <a:p>
            <a:r>
              <a:rPr lang="en-US" dirty="0" smtClean="0"/>
              <a:t>Ill                   miss                  ring                  lyric</a:t>
            </a:r>
          </a:p>
          <a:p>
            <a:r>
              <a:rPr lang="en-US" dirty="0" smtClean="0"/>
              <a:t>Is                   kiss                    rink                 pyramid</a:t>
            </a:r>
          </a:p>
          <a:p>
            <a:r>
              <a:rPr lang="en-US" dirty="0" smtClean="0"/>
              <a:t>Rid                ship                   rich                  </a:t>
            </a:r>
          </a:p>
          <a:p>
            <a:r>
              <a:rPr lang="en-US" dirty="0" smtClean="0"/>
              <a:t>Kid                chicken             sink</a:t>
            </a:r>
          </a:p>
          <a:p>
            <a:r>
              <a:rPr lang="en-US" dirty="0" smtClean="0"/>
              <a:t>Pin                bring                 drink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O [o]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              fox                    block</a:t>
            </a:r>
          </a:p>
          <a:p>
            <a:r>
              <a:rPr lang="en-US" dirty="0" smtClean="0"/>
              <a:t>Hot              hog                  blond</a:t>
            </a:r>
          </a:p>
          <a:p>
            <a:r>
              <a:rPr lang="en-US" dirty="0" smtClean="0"/>
              <a:t>Not              cock                 long</a:t>
            </a:r>
          </a:p>
          <a:p>
            <a:r>
              <a:rPr lang="en-US" dirty="0" smtClean="0"/>
              <a:t>Got              lock                  doll</a:t>
            </a:r>
          </a:p>
          <a:p>
            <a:r>
              <a:rPr lang="en-US" dirty="0" smtClean="0"/>
              <a:t>Dog             cost                  frost   </a:t>
            </a:r>
          </a:p>
          <a:p>
            <a:r>
              <a:rPr lang="en-US" dirty="0" smtClean="0"/>
              <a:t>Lot               cross                soft</a:t>
            </a:r>
          </a:p>
          <a:p>
            <a:r>
              <a:rPr lang="en-US" dirty="0" smtClean="0"/>
              <a:t>Frog            shock               strong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U [Ʌ]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                nut                   just               luck</a:t>
            </a:r>
          </a:p>
          <a:p>
            <a:r>
              <a:rPr lang="en-US" dirty="0" smtClean="0"/>
              <a:t>Cut               sum                 such              club</a:t>
            </a:r>
          </a:p>
          <a:p>
            <a:r>
              <a:rPr lang="en-US" dirty="0" smtClean="0"/>
              <a:t>Us                 but                  trust              shut</a:t>
            </a:r>
          </a:p>
          <a:p>
            <a:r>
              <a:rPr lang="en-US" dirty="0" smtClean="0"/>
              <a:t>Sun               fun                  plus               rush</a:t>
            </a:r>
          </a:p>
          <a:p>
            <a:r>
              <a:rPr lang="en-US" dirty="0" smtClean="0"/>
              <a:t>Brush           rubber            plum             supper</a:t>
            </a:r>
          </a:p>
          <a:p>
            <a:r>
              <a:rPr lang="en-US" dirty="0" smtClean="0"/>
              <a:t>Bus               must               uncle             bunch</a:t>
            </a:r>
          </a:p>
          <a:p>
            <a:r>
              <a:rPr lang="en-US" dirty="0" smtClean="0"/>
              <a:t>Cup              dust                 </a:t>
            </a:r>
            <a:r>
              <a:rPr lang="en-US" smtClean="0"/>
              <a:t>hunt              public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600" dirty="0" smtClean="0"/>
              <a:t>Третий тип слога</a:t>
            </a:r>
            <a:endParaRPr lang="ru-RU" sz="6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 </a:t>
            </a:r>
            <a:r>
              <a:rPr lang="en-US" sz="4800" dirty="0" err="1" smtClean="0"/>
              <a:t>ir</a:t>
            </a:r>
            <a:r>
              <a:rPr lang="en-US" sz="4800" dirty="0" smtClean="0"/>
              <a:t>  [</a:t>
            </a:r>
            <a:r>
              <a:rPr lang="en-US" sz="4800" dirty="0" smtClean="0">
                <a:latin typeface="Times New Roman"/>
                <a:cs typeface="Times New Roman"/>
              </a:rPr>
              <a:t>ᴈ:]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Bird                    birthday          </a:t>
            </a:r>
          </a:p>
          <a:p>
            <a:r>
              <a:rPr lang="en-US" dirty="0" smtClean="0"/>
              <a:t>Sir                      skirt</a:t>
            </a:r>
          </a:p>
          <a:p>
            <a:r>
              <a:rPr lang="en-US" dirty="0" smtClean="0"/>
              <a:t>Firm                   shirt </a:t>
            </a:r>
          </a:p>
          <a:p>
            <a:r>
              <a:rPr lang="en-US" dirty="0" smtClean="0"/>
              <a:t>First                    T-shirt</a:t>
            </a:r>
          </a:p>
          <a:p>
            <a:r>
              <a:rPr lang="en-US" dirty="0" smtClean="0"/>
              <a:t>Third                   circle</a:t>
            </a:r>
          </a:p>
          <a:p>
            <a:r>
              <a:rPr lang="en-US" dirty="0" smtClean="0"/>
              <a:t>Girl                      </a:t>
            </a:r>
          </a:p>
          <a:p>
            <a:r>
              <a:rPr lang="en-US" dirty="0" smtClean="0"/>
              <a:t>Circus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Er</a:t>
            </a:r>
            <a:r>
              <a:rPr lang="en-US" dirty="0" smtClean="0"/>
              <a:t> [</a:t>
            </a:r>
            <a:r>
              <a:rPr lang="en-US" dirty="0" smtClean="0">
                <a:latin typeface="Times New Roman"/>
                <a:cs typeface="Times New Roman"/>
              </a:rPr>
              <a:t>ᴈ:]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</a:t>
            </a:r>
          </a:p>
          <a:p>
            <a:r>
              <a:rPr lang="en-US" dirty="0" smtClean="0"/>
              <a:t>Term</a:t>
            </a:r>
          </a:p>
          <a:p>
            <a:r>
              <a:rPr lang="en-US" dirty="0" smtClean="0"/>
              <a:t>Serve</a:t>
            </a:r>
          </a:p>
          <a:p>
            <a:r>
              <a:rPr lang="en-US" dirty="0" smtClean="0"/>
              <a:t>Her</a:t>
            </a:r>
          </a:p>
          <a:p>
            <a:r>
              <a:rPr lang="en-US" dirty="0" smtClean="0"/>
              <a:t>Were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err="1" smtClean="0"/>
              <a:t>ur</a:t>
            </a:r>
            <a:r>
              <a:rPr lang="en-US" sz="4400" dirty="0" smtClean="0"/>
              <a:t> [</a:t>
            </a:r>
            <a:r>
              <a:rPr lang="en-US" sz="4400" dirty="0" smtClean="0">
                <a:latin typeface="Times New Roman"/>
                <a:cs typeface="Times New Roman"/>
              </a:rPr>
              <a:t>ᴈ:]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Fur                   turtle</a:t>
            </a:r>
          </a:p>
          <a:p>
            <a:r>
              <a:rPr lang="en-US" dirty="0" smtClean="0"/>
              <a:t>Curl                  </a:t>
            </a:r>
          </a:p>
          <a:p>
            <a:r>
              <a:rPr lang="en-US" dirty="0" smtClean="0"/>
              <a:t>Turkey</a:t>
            </a:r>
          </a:p>
          <a:p>
            <a:r>
              <a:rPr lang="en-US" dirty="0" smtClean="0"/>
              <a:t>Nurse</a:t>
            </a:r>
          </a:p>
          <a:p>
            <a:r>
              <a:rPr lang="en-US" dirty="0" smtClean="0"/>
              <a:t>Turn</a:t>
            </a:r>
          </a:p>
          <a:p>
            <a:r>
              <a:rPr lang="en-US" dirty="0" smtClean="0"/>
              <a:t>Hurt</a:t>
            </a:r>
          </a:p>
          <a:p>
            <a:r>
              <a:rPr lang="en-US" dirty="0" smtClean="0"/>
              <a:t>Burn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Ar</a:t>
            </a:r>
            <a:r>
              <a:rPr lang="en-US" dirty="0" smtClean="0"/>
              <a:t> [a:]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                     start</a:t>
            </a:r>
          </a:p>
          <a:p>
            <a:r>
              <a:rPr lang="en-US" dirty="0" smtClean="0"/>
              <a:t>Far</a:t>
            </a:r>
            <a:endParaRPr lang="en-US" dirty="0" smtClean="0"/>
          </a:p>
          <a:p>
            <a:r>
              <a:rPr lang="en-US" dirty="0" smtClean="0"/>
              <a:t>Farm                  are</a:t>
            </a:r>
          </a:p>
          <a:p>
            <a:r>
              <a:rPr lang="en-US" dirty="0" smtClean="0"/>
              <a:t>Card</a:t>
            </a:r>
            <a:endParaRPr lang="en-US" dirty="0" smtClean="0"/>
          </a:p>
          <a:p>
            <a:r>
              <a:rPr lang="en-US" dirty="0" smtClean="0"/>
              <a:t>Garden                  </a:t>
            </a:r>
          </a:p>
          <a:p>
            <a:r>
              <a:rPr lang="en-US" dirty="0" smtClean="0"/>
              <a:t>Star</a:t>
            </a:r>
          </a:p>
          <a:p>
            <a:r>
              <a:rPr lang="en-US" dirty="0" smtClean="0"/>
              <a:t>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Or  [o:]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                  sort</a:t>
            </a:r>
          </a:p>
          <a:p>
            <a:r>
              <a:rPr lang="en-US" dirty="0" smtClean="0"/>
              <a:t>Storm              fork</a:t>
            </a:r>
          </a:p>
          <a:p>
            <a:r>
              <a:rPr lang="en-US" dirty="0" smtClean="0"/>
              <a:t>Short               form</a:t>
            </a:r>
          </a:p>
          <a:p>
            <a:r>
              <a:rPr lang="en-US" dirty="0" smtClean="0"/>
              <a:t>Cord                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Port</a:t>
            </a:r>
          </a:p>
          <a:p>
            <a:r>
              <a:rPr lang="en-US" dirty="0" smtClean="0"/>
              <a:t>Sport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3643314"/>
            <a:ext cx="7772400" cy="859205"/>
          </a:xfrm>
        </p:spPr>
        <p:txBody>
          <a:bodyPr>
            <a:noAutofit/>
          </a:bodyPr>
          <a:lstStyle/>
          <a:p>
            <a:r>
              <a:rPr lang="ru-RU" sz="6600" dirty="0" smtClean="0"/>
              <a:t>Открытый тип слога</a:t>
            </a:r>
            <a:endParaRPr lang="ru-RU" sz="6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A+l</a:t>
            </a:r>
            <a:r>
              <a:rPr lang="en-US" dirty="0" smtClean="0"/>
              <a:t>+</a:t>
            </a:r>
            <a:r>
              <a:rPr lang="ru-RU" dirty="0" smtClean="0"/>
              <a:t>согласная </a:t>
            </a:r>
            <a:r>
              <a:rPr lang="en-US" dirty="0" smtClean="0"/>
              <a:t>[o:]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                     salt                    </a:t>
            </a:r>
            <a:r>
              <a:rPr lang="ru-RU" dirty="0" smtClean="0"/>
              <a:t>но!</a:t>
            </a:r>
            <a:r>
              <a:rPr lang="en-US" dirty="0" smtClean="0"/>
              <a:t> [a]</a:t>
            </a:r>
          </a:p>
          <a:p>
            <a:r>
              <a:rPr lang="en-US" dirty="0" smtClean="0"/>
              <a:t>Call                    talk</a:t>
            </a:r>
            <a:r>
              <a:rPr lang="ru-RU" dirty="0" smtClean="0"/>
              <a:t>                    </a:t>
            </a:r>
            <a:r>
              <a:rPr lang="en-US" dirty="0" smtClean="0"/>
              <a:t>half</a:t>
            </a:r>
          </a:p>
          <a:p>
            <a:r>
              <a:rPr lang="en-US" dirty="0" smtClean="0"/>
              <a:t>Tall                    walk                   palm</a:t>
            </a:r>
          </a:p>
          <a:p>
            <a:r>
              <a:rPr lang="en-US" dirty="0" smtClean="0"/>
              <a:t>Ball                   chalk                  calm</a:t>
            </a:r>
          </a:p>
          <a:p>
            <a:r>
              <a:rPr lang="en-US" dirty="0" smtClean="0"/>
              <a:t>Fall                                               calf </a:t>
            </a:r>
          </a:p>
          <a:p>
            <a:r>
              <a:rPr lang="en-US" dirty="0" smtClean="0"/>
              <a:t>Wall</a:t>
            </a:r>
          </a:p>
          <a:p>
            <a:r>
              <a:rPr lang="en-US" dirty="0" smtClean="0"/>
              <a:t>small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A [</a:t>
            </a:r>
            <a:r>
              <a:rPr lang="en-US" sz="6600" dirty="0" err="1" smtClean="0"/>
              <a:t>ei</a:t>
            </a:r>
            <a:r>
              <a:rPr lang="en-US" sz="6600" dirty="0" smtClean="0"/>
              <a:t>]</a:t>
            </a:r>
            <a:endParaRPr lang="ru-RU" sz="6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bake       save             shave  </a:t>
            </a:r>
          </a:p>
          <a:p>
            <a:r>
              <a:rPr lang="en-US" sz="3200" dirty="0" smtClean="0"/>
              <a:t>Take        game           page</a:t>
            </a:r>
          </a:p>
          <a:p>
            <a:r>
              <a:rPr lang="en-US" sz="3200" dirty="0" smtClean="0"/>
              <a:t>Name     plate            cage</a:t>
            </a:r>
          </a:p>
          <a:p>
            <a:r>
              <a:rPr lang="en-US" sz="3200" dirty="0" smtClean="0"/>
              <a:t>Pale        bake             snake</a:t>
            </a:r>
          </a:p>
          <a:p>
            <a:r>
              <a:rPr lang="en-US" sz="3200" dirty="0" smtClean="0"/>
              <a:t>Fame      hate             wake</a:t>
            </a:r>
          </a:p>
          <a:p>
            <a:r>
              <a:rPr lang="en-US" sz="3200" dirty="0" smtClean="0"/>
              <a:t>Fate        date             tale</a:t>
            </a:r>
          </a:p>
          <a:p>
            <a:r>
              <a:rPr lang="en-US" sz="3200" dirty="0" smtClean="0"/>
              <a:t>Cake        shake          tape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13696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E   [</a:t>
            </a:r>
            <a:r>
              <a:rPr lang="en-US" sz="6600" dirty="0" err="1" smtClean="0"/>
              <a:t>i</a:t>
            </a:r>
            <a:r>
              <a:rPr lang="en-US" sz="6600" dirty="0" smtClean="0"/>
              <a:t>:]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Be                free                 teeth</a:t>
            </a:r>
          </a:p>
          <a:p>
            <a:r>
              <a:rPr lang="en-US" sz="3200" dirty="0" smtClean="0"/>
              <a:t>We               three              greet</a:t>
            </a:r>
          </a:p>
          <a:p>
            <a:r>
              <a:rPr lang="en-US" sz="3200" dirty="0" smtClean="0"/>
              <a:t>He                green             Pete</a:t>
            </a:r>
          </a:p>
          <a:p>
            <a:r>
              <a:rPr lang="en-US" sz="3200" dirty="0" smtClean="0"/>
              <a:t>She               need              seem</a:t>
            </a:r>
          </a:p>
          <a:p>
            <a:r>
              <a:rPr lang="en-US" sz="3200" dirty="0" smtClean="0"/>
              <a:t>Me                keep              feel</a:t>
            </a:r>
          </a:p>
          <a:p>
            <a:r>
              <a:rPr lang="en-US" sz="3200" dirty="0" smtClean="0"/>
              <a:t>Bee               week             these</a:t>
            </a:r>
          </a:p>
          <a:p>
            <a:r>
              <a:rPr lang="en-US" sz="3200" dirty="0" smtClean="0"/>
              <a:t>Tree              feet                cheese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err="1" smtClean="0"/>
              <a:t>i</a:t>
            </a:r>
            <a:r>
              <a:rPr lang="en-US" sz="6600" dirty="0" smtClean="0"/>
              <a:t>/y  [</a:t>
            </a:r>
            <a:r>
              <a:rPr lang="en-US" sz="6600" dirty="0" err="1" smtClean="0"/>
              <a:t>ai</a:t>
            </a:r>
            <a:r>
              <a:rPr lang="en-US" sz="6600" dirty="0" smtClean="0"/>
              <a:t>]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Tie                     nice                    twice              my   </a:t>
            </a:r>
          </a:p>
          <a:p>
            <a:r>
              <a:rPr lang="en-US" sz="3200" dirty="0" smtClean="0"/>
              <a:t>Pie                     time                   size                 fly</a:t>
            </a:r>
          </a:p>
          <a:p>
            <a:r>
              <a:rPr lang="en-US" sz="3200" dirty="0" smtClean="0"/>
              <a:t>Die                     wife                    hike               cry</a:t>
            </a:r>
          </a:p>
          <a:p>
            <a:r>
              <a:rPr lang="en-US" sz="3200" dirty="0" smtClean="0"/>
              <a:t>Ice                      side                   mine               dry</a:t>
            </a:r>
          </a:p>
          <a:p>
            <a:r>
              <a:rPr lang="en-US" sz="3200" dirty="0" smtClean="0"/>
              <a:t>Nine                   line                    file                  try</a:t>
            </a:r>
          </a:p>
          <a:p>
            <a:r>
              <a:rPr lang="en-US" sz="3200" dirty="0" smtClean="0"/>
              <a:t>Like                    mice                  prize               sky</a:t>
            </a:r>
          </a:p>
          <a:p>
            <a:r>
              <a:rPr lang="en-US" sz="3200" dirty="0" smtClean="0"/>
              <a:t>Life                     price                 smile             why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O [</a:t>
            </a:r>
            <a:r>
              <a:rPr lang="en-US" sz="6600" dirty="0" err="1" smtClean="0"/>
              <a:t>ou</a:t>
            </a:r>
            <a:r>
              <a:rPr lang="en-US" sz="6600" dirty="0" smtClean="0"/>
              <a:t>]</a:t>
            </a:r>
            <a:endParaRPr lang="ru-RU" sz="6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No                 role                  old</a:t>
            </a:r>
          </a:p>
          <a:p>
            <a:r>
              <a:rPr lang="en-US" sz="3200" dirty="0" smtClean="0"/>
              <a:t>So                  pole                 cold</a:t>
            </a:r>
          </a:p>
          <a:p>
            <a:r>
              <a:rPr lang="en-US" sz="3200" dirty="0" smtClean="0"/>
              <a:t>Go                 hole                 gold</a:t>
            </a:r>
          </a:p>
          <a:p>
            <a:r>
              <a:rPr lang="en-US" sz="3200" dirty="0" smtClean="0"/>
              <a:t>Toe                code                fold</a:t>
            </a:r>
          </a:p>
          <a:p>
            <a:r>
              <a:rPr lang="en-US" sz="3200" dirty="0" smtClean="0"/>
              <a:t>Nose             whole              hold   </a:t>
            </a:r>
          </a:p>
          <a:p>
            <a:r>
              <a:rPr lang="en-US" sz="3200" dirty="0" smtClean="0"/>
              <a:t>Rose             open                folk</a:t>
            </a:r>
          </a:p>
          <a:p>
            <a:r>
              <a:rPr lang="en-US" sz="3200" dirty="0" smtClean="0"/>
              <a:t>Home           stove                colt</a:t>
            </a:r>
            <a:endParaRPr lang="ru-RU" sz="3200" dirty="0"/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929322" y="2500306"/>
            <a:ext cx="500066" cy="3786214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500826" y="4071942"/>
            <a:ext cx="2290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Перед </a:t>
            </a:r>
            <a:r>
              <a:rPr lang="en-US" sz="2800" dirty="0" smtClean="0">
                <a:solidFill>
                  <a:schemeClr val="bg1"/>
                </a:solidFill>
              </a:rPr>
              <a:t>ld, </a:t>
            </a:r>
            <a:r>
              <a:rPr lang="en-US" sz="2800" dirty="0" err="1" smtClean="0">
                <a:solidFill>
                  <a:schemeClr val="bg1"/>
                </a:solidFill>
              </a:rPr>
              <a:t>lt</a:t>
            </a:r>
            <a:r>
              <a:rPr lang="en-US" sz="2800" dirty="0" smtClean="0">
                <a:solidFill>
                  <a:schemeClr val="bg1"/>
                </a:solidFill>
              </a:rPr>
              <a:t>, </a:t>
            </a:r>
            <a:r>
              <a:rPr lang="en-US" sz="2800" dirty="0" err="1" smtClean="0">
                <a:solidFill>
                  <a:schemeClr val="bg1"/>
                </a:solidFill>
              </a:rPr>
              <a:t>lk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U [</a:t>
            </a:r>
            <a:r>
              <a:rPr lang="en-US" sz="6600" dirty="0" err="1" smtClean="0"/>
              <a:t>ju</a:t>
            </a:r>
            <a:r>
              <a:rPr lang="en-US" sz="6600" dirty="0" smtClean="0"/>
              <a:t>]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Music             due             blue</a:t>
            </a:r>
          </a:p>
          <a:p>
            <a:r>
              <a:rPr lang="en-US" sz="3200" dirty="0" smtClean="0"/>
              <a:t>Tune               super          glue </a:t>
            </a:r>
          </a:p>
          <a:p>
            <a:r>
              <a:rPr lang="en-US" sz="3200" dirty="0" smtClean="0"/>
              <a:t>Use                 human       June </a:t>
            </a:r>
          </a:p>
          <a:p>
            <a:r>
              <a:rPr lang="en-US" sz="3200" dirty="0" smtClean="0"/>
              <a:t>Mute              fuse             rule</a:t>
            </a:r>
          </a:p>
          <a:p>
            <a:r>
              <a:rPr lang="en-US" sz="3200" dirty="0" smtClean="0"/>
              <a:t>Cube               refuse         true</a:t>
            </a:r>
          </a:p>
          <a:p>
            <a:r>
              <a:rPr lang="en-US" sz="3200" dirty="0" smtClean="0"/>
              <a:t>Accuse            student      juice</a:t>
            </a:r>
          </a:p>
          <a:p>
            <a:r>
              <a:rPr lang="en-US" sz="3200" dirty="0" smtClean="0"/>
              <a:t>Humor            pupil           flu</a:t>
            </a:r>
            <a:endParaRPr lang="ru-RU" sz="3200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857884" y="2571744"/>
            <a:ext cx="357190" cy="3714776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572264" y="3857628"/>
            <a:ext cx="12650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[u:]</a:t>
            </a:r>
            <a:endParaRPr lang="ru-RU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6600" dirty="0" smtClean="0">
                <a:solidFill>
                  <a:srgbClr val="FFC000"/>
                </a:solidFill>
              </a:rPr>
              <a:t>Закрытый тип слога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A [æ]</a:t>
            </a:r>
            <a:endParaRPr lang="ru-RU" sz="6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At          add          bag             catch  </a:t>
            </a:r>
          </a:p>
          <a:p>
            <a:r>
              <a:rPr lang="en-US" sz="3200" dirty="0" smtClean="0"/>
              <a:t>As          tax           dad             land</a:t>
            </a:r>
          </a:p>
          <a:p>
            <a:r>
              <a:rPr lang="en-US" sz="3200" dirty="0" smtClean="0"/>
              <a:t>And       gas          bad              glad</a:t>
            </a:r>
          </a:p>
          <a:p>
            <a:r>
              <a:rPr lang="en-US" sz="3200" dirty="0" smtClean="0"/>
              <a:t>Cat        a               sad             flag</a:t>
            </a:r>
          </a:p>
          <a:p>
            <a:r>
              <a:rPr lang="en-US" sz="3200" dirty="0" smtClean="0"/>
              <a:t>Rat        ham         fan             sand</a:t>
            </a:r>
          </a:p>
          <a:p>
            <a:r>
              <a:rPr lang="en-US" sz="3200" dirty="0" smtClean="0"/>
              <a:t>Fat        jam          apple          grand</a:t>
            </a:r>
          </a:p>
          <a:p>
            <a:r>
              <a:rPr lang="en-US" sz="3200" dirty="0" smtClean="0"/>
              <a:t>Ant       hat           hand           bank</a:t>
            </a:r>
            <a:endParaRPr lang="ru-RU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5881</Template>
  <TotalTime>0</TotalTime>
  <Words>385</Words>
  <Application>Microsoft Office PowerPoint</Application>
  <PresentationFormat>Экран (4:3)</PresentationFormat>
  <Paragraphs>132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Учимся читать</vt:lpstr>
      <vt:lpstr>Открытый тип слога</vt:lpstr>
      <vt:lpstr>A [ei]</vt:lpstr>
      <vt:lpstr>E   [i:]</vt:lpstr>
      <vt:lpstr>i/y  [ai]</vt:lpstr>
      <vt:lpstr>O [ou]</vt:lpstr>
      <vt:lpstr>U [ju]</vt:lpstr>
      <vt:lpstr>Слайд 8</vt:lpstr>
      <vt:lpstr>A [æ]</vt:lpstr>
      <vt:lpstr>E [e]</vt:lpstr>
      <vt:lpstr>i/y [i]</vt:lpstr>
      <vt:lpstr>O [o]</vt:lpstr>
      <vt:lpstr>U [Ʌ]</vt:lpstr>
      <vt:lpstr>Третий тип слога</vt:lpstr>
      <vt:lpstr> ir  [ᴈ:]</vt:lpstr>
      <vt:lpstr>Er [ᴈ:]</vt:lpstr>
      <vt:lpstr>ur [ᴈ:]</vt:lpstr>
      <vt:lpstr>Ar [a:]</vt:lpstr>
      <vt:lpstr>Or  [o:]</vt:lpstr>
      <vt:lpstr>A+l+согласная [o:]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Teacher</cp:lastModifiedBy>
  <cp:revision>46</cp:revision>
  <dcterms:created xsi:type="dcterms:W3CDTF">2016-09-18T16:04:02Z</dcterms:created>
  <dcterms:modified xsi:type="dcterms:W3CDTF">2017-03-13T11:29:26Z</dcterms:modified>
</cp:coreProperties>
</file>