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B85"/>
    <a:srgbClr val="F66E08"/>
    <a:srgbClr val="E74B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27813894356955382"/>
          <c:y val="6.3593750000000004E-2"/>
          <c:w val="0.71920669291338579"/>
          <c:h val="0.6116414862204724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56475008"/>
        <c:axId val="57257344"/>
        <c:axId val="0"/>
      </c:bar3DChart>
      <c:catAx>
        <c:axId val="56475008"/>
        <c:scaling>
          <c:orientation val="minMax"/>
        </c:scaling>
        <c:delete val="1"/>
        <c:axPos val="b"/>
        <c:tickLblPos val="nextTo"/>
        <c:crossAx val="57257344"/>
        <c:crosses val="autoZero"/>
        <c:auto val="1"/>
        <c:lblAlgn val="ctr"/>
        <c:lblOffset val="100"/>
      </c:catAx>
      <c:valAx>
        <c:axId val="57257344"/>
        <c:scaling>
          <c:orientation val="minMax"/>
        </c:scaling>
        <c:axPos val="l"/>
        <c:majorGridlines/>
        <c:numFmt formatCode="General" sourceLinked="1"/>
        <c:tickLblPos val="nextTo"/>
        <c:crossAx val="56475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1CECF29-10BB-4A58-AC7D-58F6CF620583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757DC5-FD37-40A8-B669-C242D9F4B93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Colours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643174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357686" y="2643182"/>
            <a:ext cx="4000528" cy="3429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2786050" y="1928802"/>
            <a:ext cx="5143536" cy="3357586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Blue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2214546" y="1500174"/>
            <a:ext cx="5786478" cy="471490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786050" y="1643050"/>
            <a:ext cx="5429288" cy="44291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Yellow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2643174" y="1500174"/>
            <a:ext cx="5357850" cy="464347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ердце 3"/>
          <p:cNvSpPr/>
          <p:nvPr/>
        </p:nvSpPr>
        <p:spPr>
          <a:xfrm>
            <a:off x="3500430" y="1857364"/>
            <a:ext cx="4643470" cy="3700482"/>
          </a:xfrm>
          <a:prstGeom prst="heart">
            <a:avLst/>
          </a:prstGeom>
          <a:solidFill>
            <a:srgbClr val="E74B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3000364" y="1857364"/>
            <a:ext cx="4714908" cy="435771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3143240" y="1928802"/>
            <a:ext cx="5286412" cy="371477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2786050" y="1928802"/>
            <a:ext cx="4929222" cy="4000528"/>
          </a:xfrm>
          <a:prstGeom prst="foldedCorner">
            <a:avLst/>
          </a:prstGeom>
          <a:solidFill>
            <a:srgbClr val="F66E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2500298" y="1928802"/>
            <a:ext cx="4929222" cy="4286280"/>
          </a:xfrm>
          <a:prstGeom prst="cube">
            <a:avLst/>
          </a:prstGeom>
          <a:solidFill>
            <a:srgbClr val="461B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11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Colours</vt:lpstr>
      <vt:lpstr>Blue </vt:lpstr>
      <vt:lpstr>Red </vt:lpstr>
      <vt:lpstr>Yellow </vt:lpstr>
      <vt:lpstr>pink</vt:lpstr>
      <vt:lpstr>green</vt:lpstr>
      <vt:lpstr>White</vt:lpstr>
      <vt:lpstr>orange</vt:lpstr>
      <vt:lpstr>purple</vt:lpstr>
      <vt:lpstr>black</vt:lpstr>
      <vt:lpstr>grey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</dc:title>
  <dc:creator>Teacher</dc:creator>
  <cp:lastModifiedBy>Teacher</cp:lastModifiedBy>
  <cp:revision>4</cp:revision>
  <dcterms:created xsi:type="dcterms:W3CDTF">2016-09-12T08:16:40Z</dcterms:created>
  <dcterms:modified xsi:type="dcterms:W3CDTF">2016-09-12T08:49:14Z</dcterms:modified>
</cp:coreProperties>
</file>