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5870" y="548609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EAA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8254-AD1D-428B-BEF2-04DA1D29C60A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54FF-D2F3-4E15-A30C-40D1C7468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8254-AD1D-428B-BEF2-04DA1D29C60A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54FF-D2F3-4E15-A30C-40D1C7468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8254-AD1D-428B-BEF2-04DA1D29C60A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54FF-D2F3-4E15-A30C-40D1C7468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8254-AD1D-428B-BEF2-04DA1D29C60A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54FF-D2F3-4E15-A30C-40D1C7468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977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8254-AD1D-428B-BEF2-04DA1D29C60A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54FF-D2F3-4E15-A30C-40D1C7468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374900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544098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8254-AD1D-428B-BEF2-04DA1D29C60A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54FF-D2F3-4E15-A30C-40D1C7468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8254-AD1D-428B-BEF2-04DA1D29C60A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54FF-D2F3-4E15-A30C-40D1C7468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8254-AD1D-428B-BEF2-04DA1D29C60A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54FF-D2F3-4E15-A30C-40D1C7468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504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49372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312359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49372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312359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8254-AD1D-428B-BEF2-04DA1D29C60A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54FF-D2F3-4E15-A30C-40D1C7468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8254-AD1D-428B-BEF2-04DA1D29C60A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54FF-D2F3-4E15-A30C-40D1C7468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8254-AD1D-428B-BEF2-04DA1D29C60A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54FF-D2F3-4E15-A30C-40D1C7468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8254-AD1D-428B-BEF2-04DA1D29C60A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54FF-D2F3-4E15-A30C-40D1C7468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08254-AD1D-428B-BEF2-04DA1D29C60A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854FF-D2F3-4E15-A30C-40D1C7468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4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A cock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13012"/>
            <a:ext cx="5184576" cy="4228355"/>
          </a:xfrm>
        </p:spPr>
      </p:pic>
    </p:spTree>
    <p:extLst>
      <p:ext uri="{BB962C8B-B14F-4D97-AF65-F5344CB8AC3E}">
        <p14:creationId xmlns:p14="http://schemas.microsoft.com/office/powerpoint/2010/main" val="231978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A hen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33688"/>
            <a:ext cx="6264696" cy="3835672"/>
          </a:xfrm>
        </p:spPr>
      </p:pic>
    </p:spTree>
    <p:extLst>
      <p:ext uri="{BB962C8B-B14F-4D97-AF65-F5344CB8AC3E}">
        <p14:creationId xmlns:p14="http://schemas.microsoft.com/office/powerpoint/2010/main" val="262819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A cat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40" y="2513013"/>
            <a:ext cx="6268720" cy="3917950"/>
          </a:xfrm>
        </p:spPr>
      </p:pic>
    </p:spTree>
    <p:extLst>
      <p:ext uri="{BB962C8B-B14F-4D97-AF65-F5344CB8AC3E}">
        <p14:creationId xmlns:p14="http://schemas.microsoft.com/office/powerpoint/2010/main" val="250867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 a dog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01" y="2513013"/>
            <a:ext cx="5441597" cy="3917950"/>
          </a:xfrm>
        </p:spPr>
      </p:pic>
    </p:spTree>
    <p:extLst>
      <p:ext uri="{BB962C8B-B14F-4D97-AF65-F5344CB8AC3E}">
        <p14:creationId xmlns:p14="http://schemas.microsoft.com/office/powerpoint/2010/main" val="332575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A horse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33104"/>
            <a:ext cx="6408712" cy="4008264"/>
          </a:xfrm>
        </p:spPr>
      </p:pic>
    </p:spTree>
    <p:extLst>
      <p:ext uri="{BB962C8B-B14F-4D97-AF65-F5344CB8AC3E}">
        <p14:creationId xmlns:p14="http://schemas.microsoft.com/office/powerpoint/2010/main" val="261293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A cow</a:t>
            </a:r>
            <a:endParaRPr lang="ru-RU" sz="6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13012"/>
            <a:ext cx="6624736" cy="4228355"/>
          </a:xfrm>
        </p:spPr>
      </p:pic>
    </p:spTree>
    <p:extLst>
      <p:ext uri="{BB962C8B-B14F-4D97-AF65-F5344CB8AC3E}">
        <p14:creationId xmlns:p14="http://schemas.microsoft.com/office/powerpoint/2010/main" val="133395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A rabbit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13012"/>
            <a:ext cx="6624735" cy="4344987"/>
          </a:xfrm>
        </p:spPr>
      </p:pic>
    </p:spTree>
    <p:extLst>
      <p:ext uri="{BB962C8B-B14F-4D97-AF65-F5344CB8AC3E}">
        <p14:creationId xmlns:p14="http://schemas.microsoft.com/office/powerpoint/2010/main" val="330502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A mouse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13013"/>
            <a:ext cx="6984776" cy="3917950"/>
          </a:xfrm>
        </p:spPr>
      </p:pic>
    </p:spTree>
    <p:extLst>
      <p:ext uri="{BB962C8B-B14F-4D97-AF65-F5344CB8AC3E}">
        <p14:creationId xmlns:p14="http://schemas.microsoft.com/office/powerpoint/2010/main" val="405129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An ant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52916"/>
            <a:ext cx="4572000" cy="3438144"/>
          </a:xfrm>
        </p:spPr>
      </p:pic>
    </p:spTree>
    <p:extLst>
      <p:ext uri="{BB962C8B-B14F-4D97-AF65-F5344CB8AC3E}">
        <p14:creationId xmlns:p14="http://schemas.microsoft.com/office/powerpoint/2010/main" val="365254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A pig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43188"/>
            <a:ext cx="6552728" cy="4098180"/>
          </a:xfrm>
        </p:spPr>
      </p:pic>
    </p:spTree>
    <p:extLst>
      <p:ext uri="{BB962C8B-B14F-4D97-AF65-F5344CB8AC3E}">
        <p14:creationId xmlns:p14="http://schemas.microsoft.com/office/powerpoint/2010/main" val="18105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2910</Template>
  <TotalTime>72</TotalTime>
  <Words>22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Animals</vt:lpstr>
      <vt:lpstr>A cat</vt:lpstr>
      <vt:lpstr> a dog</vt:lpstr>
      <vt:lpstr>A horse</vt:lpstr>
      <vt:lpstr>A cow</vt:lpstr>
      <vt:lpstr>A rabbit</vt:lpstr>
      <vt:lpstr>A mouse</vt:lpstr>
      <vt:lpstr>An ant</vt:lpstr>
      <vt:lpstr>A pig</vt:lpstr>
      <vt:lpstr>A cock</vt:lpstr>
      <vt:lpstr>A hen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2016-09-08T16:43:46Z</dcterms:created>
  <dcterms:modified xsi:type="dcterms:W3CDTF">2016-09-08T17:56:12Z</dcterms:modified>
</cp:coreProperties>
</file>